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2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61" r:id="rId46"/>
    <p:sldId id="262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48"/>
  </p:normalViewPr>
  <p:slideViewPr>
    <p:cSldViewPr snapToGrid="0">
      <p:cViewPr varScale="1">
        <p:scale>
          <a:sx n="156" d="100"/>
          <a:sy n="156" d="100"/>
        </p:scale>
        <p:origin x="192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9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3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654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5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2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7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51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40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82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3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8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52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24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61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324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25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18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3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7086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6rgXN88f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2135535"/>
              </p:ext>
            </p:extLst>
          </p:nvPr>
        </p:nvGraphicFramePr>
        <p:xfrm>
          <a:off x="311700" y="356698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nothing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3E7CBA-55FA-5242-B9FB-8880D8E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30" y="845025"/>
            <a:ext cx="2898419" cy="2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707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26073227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615C21D-5A89-EA45-A398-1D380AD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1" y="743430"/>
            <a:ext cx="2441279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937017"/>
              </p:ext>
            </p:extLst>
          </p:nvPr>
        </p:nvGraphicFramePr>
        <p:xfrm>
          <a:off x="467550" y="342988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5EE3B7-E2C6-264F-8758-ED98216F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72721"/>
            <a:ext cx="1790034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3658592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98F448-2098-504E-9C78-6302DF61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850"/>
            <a:ext cx="3526971" cy="2647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D132-9460-D14F-BDF4-5B4184D7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429712"/>
            <a:ext cx="2619557" cy="3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00018404"/>
              </p:ext>
            </p:extLst>
          </p:nvPr>
        </p:nvGraphicFramePr>
        <p:xfrm>
          <a:off x="311699" y="3404507"/>
          <a:ext cx="8644522" cy="35690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654094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AF2761A-0503-5D44-BDA9-E3D5A266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1" y="670618"/>
            <a:ext cx="4673600" cy="257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4E50D-3E0A-4E3C-B057-D3E87BBF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6" y="708764"/>
            <a:ext cx="2320828" cy="25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0C796-6CB7-CC48-8315-2EC6012D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6" y="1381562"/>
            <a:ext cx="6588579" cy="33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2004963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C1F8FCC-1620-EF45-8403-A476747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62" y="649301"/>
            <a:ext cx="2099538" cy="2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830C-E639-CB43-9987-1737453A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1" y="1067328"/>
            <a:ext cx="5596563" cy="4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v2-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48322679"/>
              </p:ext>
            </p:extLst>
          </p:nvPr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2DD803-FA3E-8D4B-9FB1-1C17B23D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4830"/>
            <a:ext cx="4001955" cy="269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Pickup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41BAD-2AA8-F442-8EE7-244D5B5D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4" y="1418988"/>
            <a:ext cx="7707086" cy="29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v3-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2133EF-33C8-374C-A906-E6FAB23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5" y="514830"/>
            <a:ext cx="3277738" cy="1539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789CD-EDE5-3E4F-B300-94646BD7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45" y="2078444"/>
            <a:ext cx="3277738" cy="1405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55767-AD25-1548-BE6D-8D4579EB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8" y="415206"/>
            <a:ext cx="3822623" cy="30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v5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v5-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3BA9187-767D-0840-BC29-D3B52E13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1" y="1089659"/>
            <a:ext cx="3331029" cy="1887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9A8F0-6AFF-AF46-94BD-B7D77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85" y="612321"/>
            <a:ext cx="2916495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v6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B2056-CFEE-F14E-ABE9-AB0B0DD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734781"/>
            <a:ext cx="6335486" cy="2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 v6-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404507"/>
          <a:ext cx="8644522" cy="201331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6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</a:t>
                      </a:r>
                      <a:r>
                        <a:rPr lang="en-AU" sz="1200"/>
                        <a:t>goes back to input </a:t>
                      </a: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F4960C-8C7C-3C47-8CD0-B705E57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4" y="514830"/>
            <a:ext cx="2518214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B2F0A-5216-6E48-9512-58B8BE9C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36" y="945723"/>
            <a:ext cx="429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Delivery info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AED4D-E3F8-9445-8690-2AE5B86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9" y="1255567"/>
            <a:ext cx="6555921" cy="34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041477"/>
              </p:ext>
            </p:extLst>
          </p:nvPr>
        </p:nvGraphicFramePr>
        <p:xfrm>
          <a:off x="249739" y="2645229"/>
          <a:ext cx="8518704" cy="25602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</a:t>
                      </a:r>
                      <a:r>
                        <a:rPr lang="en-AU" sz="1200"/>
                        <a:t>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90A651-68CF-D64D-B0E2-09A7D648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8" y="389164"/>
            <a:ext cx="2169293" cy="223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A7FF-4597-CA49-8F14-57A1235D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79" y="657465"/>
            <a:ext cx="3233633" cy="1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8463885"/>
              </p:ext>
            </p:extLst>
          </p:nvPr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34D228-8DD6-B14D-8D00-5C364C0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545"/>
            <a:ext cx="3346450" cy="2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66655-2D1E-DF4D-8377-A20F7A1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5" y="344545"/>
            <a:ext cx="2553452" cy="2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C3F-8200-AA48-B482-B6A78C33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64" y="1485756"/>
            <a:ext cx="7184571" cy="3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 descr="A picture containing text, indoor, person, baby&#10;&#10;Description automatically generated">
            <a:extLst>
              <a:ext uri="{FF2B5EF4-FFF2-40B4-BE49-F238E27FC236}">
                <a16:creationId xmlns:a16="http://schemas.microsoft.com/office/drawing/2014/main" id="{B3E2A609-B956-9342-BA27-F1765CEA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017725"/>
            <a:ext cx="6523264" cy="4077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Asked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/>
                        <a:t>Prints “Sorry this cannot be blank” – goes back to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FC8CC4F-D61A-6E48-BAE2-7469E47B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37" y="427264"/>
            <a:ext cx="4667006" cy="2144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A4F59-E158-4C41-B9CC-03416ED2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42" y="303439"/>
            <a:ext cx="2096479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CD0D-387C-F24E-867B-48137893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414769"/>
            <a:ext cx="8580664" cy="21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57630069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4D63AB-D129-AF44-B7D7-C642664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272"/>
            <a:ext cx="5025245" cy="133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F5014-E43F-CE45-8D59-53695ED4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29" y="89807"/>
            <a:ext cx="3164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0412-E0CF-1547-B43D-D39D3B07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1789790"/>
            <a:ext cx="7094764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91780373"/>
              </p:ext>
            </p:extLst>
          </p:nvPr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CD0C04-7671-3743-A81C-211C0145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5" y="488867"/>
            <a:ext cx="2430169" cy="206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98138-9FAC-C045-B349-FDEFA4BB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887166"/>
            <a:ext cx="4743450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A14C-616A-7C44-A97E-42F63CE7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436769"/>
            <a:ext cx="8156121" cy="2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5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2645229"/>
          <a:ext cx="8518704" cy="227434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file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With price formatted to 2 decimal places and dollar sign. Menu starts at 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13650D-D627-024E-9809-0DCB2D1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73"/>
            <a:ext cx="4743450" cy="71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3117-DB0C-B845-A682-774FC62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07" y="717874"/>
            <a:ext cx="3608129" cy="1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Pizza Order (Trello screenshot)</a:t>
            </a:r>
            <a:endParaRPr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E63757-CB81-B74F-9109-0FD49BF5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3" y="1443965"/>
            <a:ext cx="6653893" cy="23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v1-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6471162"/>
              </p:ext>
            </p:extLst>
          </p:nvPr>
        </p:nvGraphicFramePr>
        <p:xfrm>
          <a:off x="249739" y="3778234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Entered Cat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7B6056-4084-8E43-807E-665B0E6F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91" y="739108"/>
            <a:ext cx="4120070" cy="16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BC902-19A5-6849-A8C3-E413437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739108"/>
            <a:ext cx="4239178" cy="2740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58B1D-5FCD-6E4F-AA1B-1D06829F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335" y="4603688"/>
            <a:ext cx="3820886" cy="4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v2 Pizza Order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83D66-5A0D-3545-95BE-606FFCD8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1" y="1151164"/>
            <a:ext cx="6401449" cy="37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FCFA500-D660-0343-8988-499AF3A1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2412546"/>
            <a:ext cx="3526971" cy="220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88DFD-D49E-2D40-9447-EAA917C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23" y="2190839"/>
            <a:ext cx="4658077" cy="295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EFC07-211E-1E41-A1A6-FE4B93BA53CA}"/>
              </a:ext>
            </a:extLst>
          </p:cNvPr>
          <p:cNvSpPr txBox="1"/>
          <p:nvPr/>
        </p:nvSpPr>
        <p:spPr>
          <a:xfrm>
            <a:off x="1567543" y="188306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E2E9-0326-424C-B0EE-BF9AF6832349}"/>
              </a:ext>
            </a:extLst>
          </p:cNvPr>
          <p:cNvSpPr txBox="1"/>
          <p:nvPr/>
        </p:nvSpPr>
        <p:spPr>
          <a:xfrm>
            <a:off x="6214226" y="177534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v2-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76028773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Accepted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B8B353-1836-8648-BCCE-E4C8E592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08694"/>
            <a:ext cx="3881355" cy="277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BD09-1A3F-374C-9144-E0EF0FD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91" y="514830"/>
            <a:ext cx="4398142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C79C-78B9-4345-98BC-72CC627E8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53" y="1295481"/>
            <a:ext cx="5614286" cy="35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37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99374338"/>
              </p:ext>
            </p:extLst>
          </p:nvPr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0FE4F38-3EFA-9342-BBB2-89A9AB7B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830"/>
            <a:ext cx="5414246" cy="251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8407" y="436861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Pizza Order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A14CC-7487-490F-9183-8065164C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27" y="1368410"/>
            <a:ext cx="3261146" cy="240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57870"/>
            <a:ext cx="86445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6 v3- Test Plan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49739" y="3304706"/>
          <a:ext cx="8518704" cy="1650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6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13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/>
                        <a:t>Accepted </a:t>
                      </a:r>
                      <a:endParaRPr lang="en-AU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D87E6F5-99C8-3F4E-B701-7DC9F881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246" y="785532"/>
            <a:ext cx="3448050" cy="2079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39C8E-5451-4AC4-9F7B-A05F2511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86" y="624552"/>
            <a:ext cx="2110182" cy="22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4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146365"/>
              </p:ext>
            </p:extLst>
          </p:nvPr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6925DE-A303-674E-B180-A2DA979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6" y="1478350"/>
            <a:ext cx="4429579" cy="6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23CFD-AC31-C440-A4CE-146DABA9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5" y="1257828"/>
            <a:ext cx="4093936" cy="124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1994043"/>
              </p:ext>
            </p:extLst>
          </p:nvPr>
        </p:nvGraphicFramePr>
        <p:xfrm>
          <a:off x="311700" y="372890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Main and welcome run correctly. Welcome message prints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1875E-7ED3-4C45-8B31-7940F31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2999"/>
            <a:ext cx="3710898" cy="2309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DE3B2-785A-344C-B41F-E2CFA4E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8" y="1293665"/>
            <a:ext cx="4762063" cy="6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35423" y="172420"/>
            <a:ext cx="8990220" cy="506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91342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1C9AC-DC19-E841-AD24-92C3988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1" y="1370893"/>
            <a:ext cx="5655997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</a:t>
            </a:r>
            <a:br>
              <a:rPr lang="en" dirty="0"/>
            </a:br>
            <a:r>
              <a:rPr lang="en" dirty="0"/>
              <a:t>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4F7A-A4BD-B24B-9E37-0878F7FE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2" y="1632863"/>
            <a:ext cx="7405007" cy="30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1242</Words>
  <Application>Microsoft Macintosh PowerPoint</Application>
  <PresentationFormat>On-screen Show (16:9)</PresentationFormat>
  <Paragraphs>244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1 Version 2 - Test Plan (?and screenshot)  </vt:lpstr>
      <vt:lpstr>Component 2   (Trello screenshot)</vt:lpstr>
      <vt:lpstr>Component 2 Version 2  (Trello screenshot)</vt:lpstr>
      <vt:lpstr>Component 2 Version 1- Test Plan (?and screenshot)</vt:lpstr>
      <vt:lpstr>Component 2 Version 2- Test Plan (?and screenshot)</vt:lpstr>
      <vt:lpstr>Component 2 Version 3- Test Plan (?and screenshot)</vt:lpstr>
      <vt:lpstr>Component 2 Version 4- Test Plan (?and screenshot)</vt:lpstr>
      <vt:lpstr>Component 2 Version 5- Test Plan (?and screenshot)</vt:lpstr>
      <vt:lpstr>Component 3 Pickup info (Trello screenshot)</vt:lpstr>
      <vt:lpstr>Component 3 Version 1- Test Plan (?and screenshot)</vt:lpstr>
      <vt:lpstr>Component 3 v2 Pickup info (Trello screenshot)</vt:lpstr>
      <vt:lpstr>Component 3  v2- Test Plan (?and screenshot)</vt:lpstr>
      <vt:lpstr>Component 3 v3 Pickup info (Trello screenshot)</vt:lpstr>
      <vt:lpstr>Component 3  v3- Test Plan (?and screenshot)</vt:lpstr>
      <vt:lpstr>Component 3 v5 Pickup info (Trello screenshot)</vt:lpstr>
      <vt:lpstr>Component 3  v5- Test Plan (?and screenshot)</vt:lpstr>
      <vt:lpstr>Component 3 v6 Pickup info (Trello screenshot)</vt:lpstr>
      <vt:lpstr>Component 3  v6- Test Plan (?and screenshot)</vt:lpstr>
      <vt:lpstr>Component 4 v1 Delivery info (Trello screenshot)</vt:lpstr>
      <vt:lpstr>Component 4 v1- Test Plan</vt:lpstr>
      <vt:lpstr>Component 4 v2 Delivery info (Trello screenshot)</vt:lpstr>
      <vt:lpstr>Component 4 v2- Test Plan</vt:lpstr>
      <vt:lpstr>Component 4 v2 Delivery info (Trello screenshot)</vt:lpstr>
      <vt:lpstr>Component 4 v2- Test Plan</vt:lpstr>
      <vt:lpstr>Component 5 Pizza menu (Trello screenshot)</vt:lpstr>
      <vt:lpstr>Component 5 v1- Test Plan</vt:lpstr>
      <vt:lpstr>Component 5 v2 Pizza menu (Trello screenshot)</vt:lpstr>
      <vt:lpstr>Component 5 v2- Test Plan</vt:lpstr>
      <vt:lpstr>Component 5 v3 Pizza menu (Trello screenshot)</vt:lpstr>
      <vt:lpstr>Component 5 v3- Test Plan</vt:lpstr>
      <vt:lpstr>Component 6 v1 Pizza Order (Trello screenshot)</vt:lpstr>
      <vt:lpstr>Component 6 v1- Test Plan</vt:lpstr>
      <vt:lpstr>Component 6 v2 Pizza Order (Trello screenshot)</vt:lpstr>
      <vt:lpstr>Component 6 v2- Test Plan</vt:lpstr>
      <vt:lpstr>Component 6 v3 Pizza Order (Trello screenshot)</vt:lpstr>
      <vt:lpstr>Component 6 v3- Test Plan</vt:lpstr>
      <vt:lpstr>Component 6 v3 Pizza Order (Trello screenshot)</vt:lpstr>
      <vt:lpstr>Component 6 v3- Test Plan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Jayden Lai</cp:lastModifiedBy>
  <cp:revision>27</cp:revision>
  <dcterms:modified xsi:type="dcterms:W3CDTF">2022-04-01T02:03:06Z</dcterms:modified>
</cp:coreProperties>
</file>